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‘In Other Words’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640" y="1283992"/>
            <a:ext cx="11355387" cy="5335017"/>
          </a:xfrm>
        </p:spPr>
        <p:txBody>
          <a:bodyPr>
            <a:normAutofit/>
          </a:bodyPr>
          <a:lstStyle/>
          <a:p>
            <a:r>
              <a:rPr lang="en-US" dirty="0"/>
              <a:t>Select </a:t>
            </a:r>
            <a:r>
              <a:rPr lang="en-US" dirty="0" smtClean="0"/>
              <a:t>ten “Quotable </a:t>
            </a:r>
            <a:r>
              <a:rPr lang="en-US" dirty="0"/>
              <a:t>Quotes” which express your philosophy of life. Choose quotations that represent your thoughts on several aspects of life –not only love, but also faith, success, integrity. character, friendship, etc. List the </a:t>
            </a:r>
            <a:r>
              <a:rPr lang="en-US" dirty="0" smtClean="0"/>
              <a:t>TEN you </a:t>
            </a:r>
            <a:r>
              <a:rPr lang="en-US" dirty="0"/>
              <a:t>have selected, including ATTRIBUTION (who said it). Then for each, briefly describe its personal meaning to you, how it relates to your life, &amp; how it </a:t>
            </a:r>
            <a:r>
              <a:rPr lang="en-US" dirty="0" smtClean="0"/>
              <a:t>inspires </a:t>
            </a:r>
            <a:r>
              <a:rPr lang="en-US" dirty="0" smtClean="0"/>
              <a:t>you.</a:t>
            </a:r>
            <a:endParaRPr lang="en-US" dirty="0" smtClean="0"/>
          </a:p>
          <a:p>
            <a:r>
              <a:rPr lang="en-US" dirty="0" smtClean="0"/>
              <a:t>Each “Quotable Quote” will be worth 10 points each.  Points will be deducted if you do not include the attribution or the brief personal meaning.</a:t>
            </a:r>
          </a:p>
          <a:p>
            <a:r>
              <a:rPr lang="en-US" dirty="0" smtClean="0"/>
              <a:t>You have the ability to chose the product that you will create, whether that be some kind of poster, book, or PowerPoint presentation</a:t>
            </a:r>
            <a:r>
              <a:rPr lang="en-US" dirty="0" smtClean="0"/>
              <a:t>.  This should look nice and not like something put together in a short amount of time.</a:t>
            </a:r>
          </a:p>
          <a:p>
            <a:r>
              <a:rPr lang="en-US" dirty="0" smtClean="0"/>
              <a:t>The deadline for this project is:</a:t>
            </a:r>
          </a:p>
          <a:p>
            <a:pPr lvl="1"/>
            <a:r>
              <a:rPr lang="en-US" dirty="0" smtClean="0"/>
              <a:t>A Day -  4/24/18</a:t>
            </a:r>
          </a:p>
          <a:p>
            <a:pPr lvl="1"/>
            <a:r>
              <a:rPr lang="en-US" dirty="0" smtClean="0"/>
              <a:t>B Day – 4/25/18</a:t>
            </a:r>
          </a:p>
          <a:p>
            <a:pPr lvl="1"/>
            <a:r>
              <a:rPr lang="en-US" dirty="0" smtClean="0"/>
              <a:t>C Day – 4/26/18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“It </a:t>
            </a:r>
            <a:r>
              <a:rPr lang="en-US" sz="2800" dirty="0"/>
              <a:t>is the mark of an educated mind to be able to entertain a thought without accepting it</a:t>
            </a:r>
            <a:r>
              <a:rPr lang="en-US" sz="2800" dirty="0" smtClean="0"/>
              <a:t>.”</a:t>
            </a:r>
          </a:p>
          <a:p>
            <a:pPr marL="0" indent="0" algn="r">
              <a:buNone/>
            </a:pPr>
            <a:r>
              <a:rPr lang="en-US" dirty="0" smtClean="0"/>
              <a:t>~ Aristotle</a:t>
            </a:r>
          </a:p>
          <a:p>
            <a:pPr marL="0" indent="0">
              <a:buNone/>
            </a:pPr>
            <a:r>
              <a:rPr lang="en-US" i="1" dirty="0" smtClean="0"/>
              <a:t>I feel that everyone should keep an open mind about the world around them.  You don’t have to accept an idea, but you should accept other people’s acceptance without ridicule.</a:t>
            </a:r>
            <a:endParaRPr lang="en-US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252" y="2055813"/>
            <a:ext cx="3810633" cy="4200525"/>
          </a:xfrm>
        </p:spPr>
      </p:pic>
    </p:spTree>
    <p:extLst>
      <p:ext uri="{BB962C8B-B14F-4D97-AF65-F5344CB8AC3E}">
        <p14:creationId xmlns:p14="http://schemas.microsoft.com/office/powerpoint/2010/main" val="15084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“We </a:t>
            </a:r>
            <a:r>
              <a:rPr lang="en-US" sz="2400" dirty="0"/>
              <a:t>are the music makers, and we are the dreamers of dreams</a:t>
            </a:r>
            <a:r>
              <a:rPr lang="en-US" sz="2400" dirty="0" smtClean="0"/>
              <a:t>.”</a:t>
            </a:r>
          </a:p>
          <a:p>
            <a:pPr marL="0" indent="0" algn="r">
              <a:buNone/>
            </a:pPr>
            <a:r>
              <a:rPr lang="en-US" dirty="0" smtClean="0"/>
              <a:t>~ Willy </a:t>
            </a:r>
            <a:r>
              <a:rPr lang="en-US" dirty="0" err="1" smtClean="0"/>
              <a:t>Wonka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feel everything that we read, hear, </a:t>
            </a:r>
            <a:r>
              <a:rPr lang="en-US" dirty="0" err="1" smtClean="0"/>
              <a:t>etc</a:t>
            </a:r>
            <a:r>
              <a:rPr lang="en-US" dirty="0" smtClean="0"/>
              <a:t> comes from the very minds of the people.  We all have the power to bring something to life and that’s what makes the world a beautiful place.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02" y="2060575"/>
            <a:ext cx="4395788" cy="4111626"/>
          </a:xfrm>
        </p:spPr>
      </p:pic>
    </p:spTree>
    <p:extLst>
      <p:ext uri="{BB962C8B-B14F-4D97-AF65-F5344CB8AC3E}">
        <p14:creationId xmlns:p14="http://schemas.microsoft.com/office/powerpoint/2010/main" val="3923579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297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‘In Other Words’</vt:lpstr>
      <vt:lpstr>Quotation #1</vt:lpstr>
      <vt:lpstr>Quotation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‘In Other Words’</dc:title>
  <dc:creator>Eitner, Lucas</dc:creator>
  <cp:lastModifiedBy>Eitner, Lucas</cp:lastModifiedBy>
  <cp:revision>1</cp:revision>
  <dcterms:created xsi:type="dcterms:W3CDTF">2018-04-11T18:03:51Z</dcterms:created>
  <dcterms:modified xsi:type="dcterms:W3CDTF">2018-04-11T18:04:20Z</dcterms:modified>
</cp:coreProperties>
</file>